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3"/>
  </p:notesMasterIdLst>
  <p:sldIdLst>
    <p:sldId id="268" r:id="rId3"/>
    <p:sldId id="264" r:id="rId4"/>
    <p:sldId id="269" r:id="rId5"/>
    <p:sldId id="258" r:id="rId6"/>
    <p:sldId id="266" r:id="rId7"/>
    <p:sldId id="267" r:id="rId8"/>
    <p:sldId id="270" r:id="rId9"/>
    <p:sldId id="271" r:id="rId10"/>
    <p:sldId id="27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dmmuhinsky.ru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966a411a00fed8167f6a47e78f115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14285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Мухинского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48" y="335756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Мухинского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676641,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п.Мухинский</a:t>
            </a: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ул.Центральная,36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8(41652)32-2-44, 8(41652)32-2-41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2821000117/282101001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10328010665065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Мухинского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Шевченко Екатерина Александровна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http://admmuhinsky.ru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selsovet.mux@yandex.ru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3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Грабович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Мухинского сельсовета;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Мухинского сельсовета;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Мухинского 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Мухинского сельсовета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ДОХОДЫ ВСЕГО</a:t>
            </a:r>
            <a:r>
              <a:rPr lang="ru-RU" dirty="0">
                <a:solidFill>
                  <a:prstClr val="black"/>
                </a:solidFill>
              </a:rPr>
              <a:t>: </a:t>
            </a:r>
            <a:r>
              <a:rPr lang="ru-RU" dirty="0" smtClean="0">
                <a:solidFill>
                  <a:prstClr val="black"/>
                </a:solidFill>
              </a:rPr>
              <a:t>5020,0 </a:t>
            </a:r>
            <a:r>
              <a:rPr lang="ru-RU" dirty="0">
                <a:solidFill>
                  <a:prstClr val="black"/>
                </a:solidFill>
              </a:rPr>
              <a:t>в </a:t>
            </a:r>
            <a:r>
              <a:rPr lang="ru-RU" dirty="0" err="1">
                <a:solidFill>
                  <a:prstClr val="black"/>
                </a:solidFill>
              </a:rPr>
              <a:t>т.ч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Налоговые и </a:t>
            </a:r>
            <a:r>
              <a:rPr lang="ru-RU" dirty="0" smtClean="0">
                <a:solidFill>
                  <a:prstClr val="black"/>
                </a:solidFill>
              </a:rPr>
              <a:t>неналоговые-1583,6 </a:t>
            </a:r>
            <a:r>
              <a:rPr lang="ru-RU" dirty="0">
                <a:solidFill>
                  <a:prstClr val="black"/>
                </a:solidFill>
              </a:rPr>
              <a:t>тыс. руб.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Безвозмездные </a:t>
            </a:r>
            <a:r>
              <a:rPr lang="ru-RU" dirty="0" smtClean="0">
                <a:solidFill>
                  <a:prstClr val="black"/>
                </a:solidFill>
              </a:rPr>
              <a:t>поступления-3436,4 </a:t>
            </a:r>
            <a:r>
              <a:rPr lang="ru-RU" dirty="0">
                <a:solidFill>
                  <a:prstClr val="black"/>
                </a:solidFill>
              </a:rPr>
              <a:t>тыс. руб.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на 2023 год (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428728" y="71435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928794" y="150017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07587" y="1178703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464711" y="2250273"/>
            <a:ext cx="364333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893603" y="1107265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1107265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071934" y="2214554"/>
            <a:ext cx="457203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0034" y="1857364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Общегосударственные вопросы – 2425,2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643042" y="2786058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оборона – 141,9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214678" y="1785926"/>
            <a:ext cx="2000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безопасность – 30,0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9124" y="4286256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экономика – 338,1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786446" y="5286388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Жилищно-коммунальное хозяйство – 300,0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6072198" y="1857364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Образование – 1,0</a:t>
            </a:r>
            <a:endParaRPr lang="ru-RU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286644" y="2357430"/>
            <a:ext cx="1857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Культура – 1393,4</a:t>
            </a:r>
            <a:endParaRPr lang="ru-RU" sz="1100" dirty="0"/>
          </a:p>
        </p:txBody>
      </p:sp>
      <p:pic>
        <p:nvPicPr>
          <p:cNvPr id="5122" name="Picture 2" descr="Мировые расходы на ИТ снова начнут расти уже в будущем го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14950"/>
            <a:ext cx="1818418" cy="1210547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3923928" y="1285860"/>
            <a:ext cx="1080120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714612" y="1214422"/>
            <a:ext cx="1209316" cy="307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43042" y="4501699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Социальная политика-178,5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5657" y="5262158"/>
            <a:ext cx="1895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Физическая культура и спорт- 211,9</a:t>
            </a:r>
            <a:endParaRPr lang="ru-RU" sz="11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928670"/>
            <a:ext cx="3286148" cy="5286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5716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Доходы 2023год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2023 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76411"/>
              </p:ext>
            </p:extLst>
          </p:nvPr>
        </p:nvGraphicFramePr>
        <p:xfrm>
          <a:off x="395535" y="928671"/>
          <a:ext cx="2423485" cy="5067928"/>
        </p:xfrm>
        <a:graphic>
          <a:graphicData uri="http://schemas.openxmlformats.org/drawingml/2006/table">
            <a:tbl>
              <a:tblPr/>
              <a:tblGrid>
                <a:gridCol w="1837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9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9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организаций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701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Земельный налог с физических лиц</a:t>
                      </a: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4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оказания платных услуг (работ) и компенсации затрат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26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8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14678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5020,0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5020,0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412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43635"/>
              </p:ext>
            </p:extLst>
          </p:nvPr>
        </p:nvGraphicFramePr>
        <p:xfrm>
          <a:off x="6095698" y="908757"/>
          <a:ext cx="2581461" cy="5057649"/>
        </p:xfrm>
        <a:graphic>
          <a:graphicData uri="http://schemas.openxmlformats.org/drawingml/2006/table">
            <a:tbl>
              <a:tblPr/>
              <a:tblGrid>
                <a:gridCol w="1858652"/>
                <a:gridCol w="722809"/>
              </a:tblGrid>
              <a:tr h="491871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7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2425,2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47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880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1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338,1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58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3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36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1393,4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211,9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2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5020,0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27483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92867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Муниципальная программа – это документ определяющий: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60695"/>
              </p:ext>
            </p:extLst>
          </p:nvPr>
        </p:nvGraphicFramePr>
        <p:xfrm>
          <a:off x="571471" y="428604"/>
          <a:ext cx="8072495" cy="5500725"/>
        </p:xfrm>
        <a:graphic>
          <a:graphicData uri="http://schemas.openxmlformats.org/drawingml/2006/table">
            <a:tbl>
              <a:tblPr/>
              <a:tblGrid>
                <a:gridCol w="66912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1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программы, подпрограммы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 (тыс.р.)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"Устойчивое развитие территории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образования Мухинский сельсовет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2311.1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ПП"Развитие и сохранение культуры и искусства муниципального образования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мероприятие" Проведение мероприятий в сфере культуры и молодежной политики"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2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организацию и проведение мероприятий в сфере культуры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"Передача части полномочий в сфере культуры и библиотечного обслуживания"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19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осуществление части полномочий по созданию условий для организации досуга и обеспечения жителей услугами организации культуры, созданию условий для развития местного традиционного художественного творчества, участие в сохранении, возрождении, развитии народных художественных промыслов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96653"/>
              </p:ext>
            </p:extLst>
          </p:nvPr>
        </p:nvGraphicFramePr>
        <p:xfrm>
          <a:off x="539552" y="260648"/>
          <a:ext cx="8208912" cy="6498935"/>
        </p:xfrm>
        <a:graphic>
          <a:graphicData uri="http://schemas.openxmlformats.org/drawingml/2006/table">
            <a:tbl>
              <a:tblPr/>
              <a:tblGrid>
                <a:gridCol w="7632848"/>
                <a:gridCol w="576064"/>
              </a:tblGrid>
              <a:tr h="479192">
                <a:tc>
                  <a:txBody>
                    <a:bodyPr/>
                    <a:lstStyle/>
                    <a:p>
                      <a:pPr indent="271145"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ПП"Управление и распоряжение муниципальным имуществом муниципального образования"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1423.1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муниципального имущества, в том числе земельных участков, и оформление правоустанавливающих документов на объекты собственности Октябрьского района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 по реализации муниципальной подпрограммы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1391.4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51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ПП"Комплексные меры противодействия злоупотреблению наркотиками и их незаконному обороту на территории муниципального образования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мероприятия направленные на противодействие злоупотреблению наркотическими средствами и их незаконному обороту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 «Развитие физической культуры и спорта на территории муниципального образования»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мероприятие «Развитие физической культуры и спорта»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ПП"Развитие жилищно-коммунального хозяйства, сети бытового обслуживания и благоустройства муниципального образования 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направленные на прочие мероприятия по благоустройству поселения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ПП"Строительство и ремонт автомобильных дорог, организация транспортного обслуживания на территории муниципального образования".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313.1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Ассигнования дорожного фонда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313.1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ПП"Защита населения и территории от чрезвычайных ситуаций, обеспечение пожарной безопасности людей на водных объектах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35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ПП"Противодействие экстремизму и терроризму на территории муниципального образования»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5.0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3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профилактику терроризма и экстремизма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5.0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795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730</TotalTime>
  <Words>548</Words>
  <Application>Microsoft Office PowerPoint</Application>
  <PresentationFormat>Экран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Обычная</vt:lpstr>
      <vt:lpstr>Эркер</vt:lpstr>
      <vt:lpstr>Презентация PowerPoint</vt:lpstr>
      <vt:lpstr>Презентация PowerPoint</vt:lpstr>
      <vt:lpstr>Презентация PowerPoint</vt:lpstr>
      <vt:lpstr>Основные характеристики бюджета Мухинского сельсовета на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115</cp:revision>
  <dcterms:created xsi:type="dcterms:W3CDTF">2015-12-28T04:09:45Z</dcterms:created>
  <dcterms:modified xsi:type="dcterms:W3CDTF">2023-04-26T05:23:44Z</dcterms:modified>
</cp:coreProperties>
</file>