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0"/>
  </p:notesMasterIdLst>
  <p:sldIdLst>
    <p:sldId id="273" r:id="rId3"/>
    <p:sldId id="264" r:id="rId4"/>
    <p:sldId id="269" r:id="rId5"/>
    <p:sldId id="258" r:id="rId6"/>
    <p:sldId id="274" r:id="rId7"/>
    <p:sldId id="27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1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73;&#1102;&#1076;&#1078;&#1077;&#1090;%20&#1076;&#1083;&#1103;%20&#1075;&#1088;&#1072;&#1078;&#1076;&#1072;&#1085;%20&#1052;&#1091;&#1093;&#1080;&#1085;&#1089;&#1082;&#1086;&#1075;&#1086;%202021-%20&#1080;&#1089;&#1087;&#1086;&#1083;&#1085;&#1077;&#1085;&#1080;&#1077;.pptx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404664"/>
            <a:ext cx="6477000" cy="144016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cs typeface="BrowalliaUPC" pitchFamily="34" charset="-34"/>
              </a:rPr>
              <a:t>Администрация Мухинского сельсовета</a:t>
            </a:r>
            <a:endParaRPr lang="ru-RU" b="1" i="1" dirty="0">
              <a:cs typeface="BrowalliaUPC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Бюджет для граждан </a:t>
            </a:r>
            <a:r>
              <a:rPr lang="ru-RU" smtClean="0"/>
              <a:t>за 2022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16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Мухинского сельсовета;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Мухинского сельсовета;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Мухинского 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Мухинского сельсовета за 2022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ru-RU" b="1" dirty="0" smtClean="0"/>
              <a:t>ДОХОДЫ ВСЕГО</a:t>
            </a:r>
            <a:r>
              <a:rPr lang="ru-RU" dirty="0" smtClean="0"/>
              <a:t>: 5738,9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Налоговые и неналоговые-2519,7 тыс. руб.</a:t>
            </a:r>
          </a:p>
          <a:p>
            <a:r>
              <a:rPr lang="ru-RU" dirty="0" smtClean="0"/>
              <a:t>Безвозмездные поступления-3219,2тыс. руб.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22093"/>
            <a:ext cx="926465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924944"/>
            <a:ext cx="8856984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60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   </a:t>
            </a:r>
            <a:r>
              <a:rPr lang="ru-RU" b="1" i="1" dirty="0" smtClean="0">
                <a:cs typeface="Aharoni" pitchFamily="2" charset="-79"/>
              </a:rPr>
              <a:t>Расходы за 2022 год</a:t>
            </a:r>
            <a:endParaRPr lang="ru-RU" b="1" i="1" dirty="0"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496944" cy="506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79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Мухинского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676641,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п.Мухинский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ул.Центральная,36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8(41652)32-2-44,8(41652)32-2-41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2821000117/282101001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10328010665065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Мухинского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Шевченко Екатерина Александровна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pres?slideindex=1&amp;slidetitle="/>
              </a:rPr>
              <a:t>http://admmuhinsky.ru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selsovet.mux@yandex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93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Грабович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784</TotalTime>
  <Words>114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Обычная</vt:lpstr>
      <vt:lpstr>Эркер</vt:lpstr>
      <vt:lpstr>Администрация Мухинского сельсовета</vt:lpstr>
      <vt:lpstr>Презентация PowerPoint</vt:lpstr>
      <vt:lpstr>Презентация PowerPoint</vt:lpstr>
      <vt:lpstr>Основные характеристики бюджета Мухинского сельсовета за 2022 год</vt:lpstr>
      <vt:lpstr>Презентация PowerPoint</vt:lpstr>
      <vt:lpstr>   Расходы за 2022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118</cp:revision>
  <dcterms:created xsi:type="dcterms:W3CDTF">2015-12-28T04:09:45Z</dcterms:created>
  <dcterms:modified xsi:type="dcterms:W3CDTF">2023-04-26T05:55:35Z</dcterms:modified>
</cp:coreProperties>
</file>